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Подготовительная группа,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61447"/>
            <a:ext cx="3318151" cy="24886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33" y="1561447"/>
            <a:ext cx="3408841" cy="25566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93096"/>
            <a:ext cx="3240360" cy="243027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53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– средняя, воспитатель </a:t>
            </a:r>
            <a:r>
              <a:rPr lang="ru-RU" dirty="0" err="1">
                <a:solidFill>
                  <a:prstClr val="black"/>
                </a:solidFill>
              </a:rPr>
              <a:t>Газизова</a:t>
            </a:r>
            <a:r>
              <a:rPr lang="ru-RU" dirty="0">
                <a:solidFill>
                  <a:prstClr val="black"/>
                </a:solidFill>
              </a:rPr>
              <a:t> Л.И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68452"/>
            <a:ext cx="3132256" cy="31322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76" y="868452"/>
            <a:ext cx="3024336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417" y="4108628"/>
            <a:ext cx="2689609" cy="26896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531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– средняя, воспитатель  </a:t>
            </a:r>
            <a:r>
              <a:rPr lang="ru-RU" dirty="0" err="1">
                <a:solidFill>
                  <a:prstClr val="black"/>
                </a:solidFill>
              </a:rPr>
              <a:t>Зиаатдинова</a:t>
            </a:r>
            <a:r>
              <a:rPr lang="ru-RU" dirty="0">
                <a:solidFill>
                  <a:prstClr val="black"/>
                </a:solidFill>
              </a:rPr>
              <a:t> Р.Р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483321" cy="44147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61" y="1412776"/>
            <a:ext cx="2533077" cy="45032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46" y="1313882"/>
            <a:ext cx="3088254" cy="17371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525" y="3284984"/>
            <a:ext cx="3132703" cy="31327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55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– 2 младшая, 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4" y="1468831"/>
            <a:ext cx="3865783" cy="28993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3244217" cy="43256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469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группа-средняя, воспитатель </a:t>
            </a:r>
            <a:r>
              <a:rPr lang="ru-RU" dirty="0" err="1" smtClean="0">
                <a:solidFill>
                  <a:prstClr val="black"/>
                </a:solidFill>
              </a:rPr>
              <a:t>Байгузина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Л.Ш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95306"/>
            <a:ext cx="3462337" cy="34258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05" y="1712912"/>
            <a:ext cx="3517900" cy="34321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445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группа-старшая,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Г.А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432175" cy="4578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26" y="1700808"/>
            <a:ext cx="3441605" cy="4578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</a:p>
        </p:txBody>
      </p:sp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2110" y="581891"/>
            <a:ext cx="577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8 группа-подготовительная, воспитатель </a:t>
            </a:r>
            <a:r>
              <a:rPr lang="ru-RU" dirty="0" err="1">
                <a:solidFill>
                  <a:prstClr val="black"/>
                </a:solidFill>
              </a:rPr>
              <a:t>Тохбатова</a:t>
            </a:r>
            <a:r>
              <a:rPr lang="ru-RU" dirty="0">
                <a:solidFill>
                  <a:prstClr val="black"/>
                </a:solidFill>
              </a:rPr>
              <a:t> Г.Н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618160" cy="48242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47" y="2234768"/>
            <a:ext cx="3873453" cy="290509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08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1173"/>
            <a:ext cx="3749675" cy="2809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051173"/>
            <a:ext cx="3816424" cy="28612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10253"/>
            <a:ext cx="3679229" cy="275418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8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группа-средняя, воспитатель Сафиуллина Х.М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64410"/>
            <a:ext cx="3933056" cy="39330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2786"/>
            <a:ext cx="4032448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77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11 группа-2 младшая, воспитатель  </a:t>
            </a:r>
            <a:r>
              <a:rPr lang="ru-RU" dirty="0" err="1">
                <a:solidFill>
                  <a:prstClr val="black"/>
                </a:solidFill>
              </a:rPr>
              <a:t>Вафина</a:t>
            </a:r>
            <a:r>
              <a:rPr lang="ru-RU" dirty="0">
                <a:solidFill>
                  <a:prstClr val="black"/>
                </a:solidFill>
              </a:rPr>
              <a:t> З.А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2859087" cy="3816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08920"/>
            <a:ext cx="2913678" cy="38896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490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12 группа-старшая, воспитатель Закирова А.Ф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6528726" cy="36724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327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101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ICL</cp:lastModifiedBy>
  <cp:revision>15</cp:revision>
  <dcterms:created xsi:type="dcterms:W3CDTF">2021-04-05T18:40:10Z</dcterms:created>
  <dcterms:modified xsi:type="dcterms:W3CDTF">2021-04-08T14:47:16Z</dcterms:modified>
</cp:coreProperties>
</file>